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1" r:id="rId3"/>
    <p:sldId id="300" r:id="rId4"/>
    <p:sldId id="260" r:id="rId5"/>
    <p:sldId id="301" r:id="rId6"/>
    <p:sldId id="262" r:id="rId7"/>
    <p:sldId id="293" r:id="rId8"/>
    <p:sldId id="263" r:id="rId9"/>
    <p:sldId id="267" r:id="rId10"/>
    <p:sldId id="294" r:id="rId11"/>
    <p:sldId id="279" r:id="rId12"/>
    <p:sldId id="280" r:id="rId13"/>
    <p:sldId id="282" r:id="rId14"/>
    <p:sldId id="299" r:id="rId15"/>
    <p:sldId id="295" r:id="rId16"/>
    <p:sldId id="296" r:id="rId17"/>
    <p:sldId id="286" r:id="rId18"/>
    <p:sldId id="290" r:id="rId19"/>
    <p:sldId id="297" r:id="rId20"/>
    <p:sldId id="287" r:id="rId21"/>
    <p:sldId id="288" r:id="rId22"/>
    <p:sldId id="291" r:id="rId23"/>
    <p:sldId id="292" r:id="rId24"/>
    <p:sldId id="302" r:id="rId25"/>
    <p:sldId id="303" r:id="rId26"/>
    <p:sldId id="304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5274" autoAdjust="0"/>
  </p:normalViewPr>
  <p:slideViewPr>
    <p:cSldViewPr snapToGrid="0">
      <p:cViewPr varScale="1">
        <p:scale>
          <a:sx n="70" d="100"/>
          <a:sy n="70" d="100"/>
        </p:scale>
        <p:origin x="5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41067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4793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BC716-46CC-1CE7-5B88-4A20F6DCF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3367D4-82E1-8189-4767-64D4D7C4C7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14C21D-362E-E887-0452-36A6B7810F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F1D80-106E-2E54-F06A-7578746AB3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1416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1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84202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3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42283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64EEE-EF6A-865F-BDF1-69BCE76EB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A0A0C5-8284-5F1D-0D12-DD191604B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F7902C-F509-3674-0F14-0CE6871299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1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8D2251-758D-679A-00BE-CC390DFB79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28384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FD7C5-B02E-A41F-1BB8-DDFC39F64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FC2E56-271F-3D0C-6562-10668622E6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C23540-FD61-0313-3943-C09D9B57D4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6FFFB5-8AC7-CE04-8AD2-DC4E3E07E8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68595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C4672-8A72-1312-9BDE-E046E9F1A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81E267-FCA5-5BE1-DD19-CB36257C3A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19E7E2-5EFF-F5C5-7107-6DBD3E2CDF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3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82BCCB-C6F9-5D59-6AC1-C4FF58D465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8514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FDFFA-FAE7-F506-B4FD-A223FA2F3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17294-E1BD-A81C-6E2D-0151D8521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4FD88-8D52-F7BA-9F1E-FE3311AEDB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D28CA-CBFA-1344-3CE1-B6132138C9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5120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4182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3755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Option for ETM</a:t>
            </a:r>
            <a:r>
              <a:rPr lang="en-IN" baseline="0" dirty="0"/>
              <a:t> - Villa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17-03-2026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HR">
            <a:hlinkClick r:id="" action="ppaction://media"/>
            <a:extLst>
              <a:ext uri="{FF2B5EF4-FFF2-40B4-BE49-F238E27FC236}">
                <a16:creationId xmlns:a16="http://schemas.microsoft.com/office/drawing/2014/main" id="{B2CD8BA0-FCB5-4A72-E382-B24E2A3521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ning">
            <a:hlinkClick r:id="" action="ppaction://media"/>
            <a:extLst>
              <a:ext uri="{FF2B5EF4-FFF2-40B4-BE49-F238E27FC236}">
                <a16:creationId xmlns:a16="http://schemas.microsoft.com/office/drawing/2014/main" id="{EBEB65AF-0A1A-990F-5E2A-6DAD2EFB25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213881648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04" end="175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5A174E-AD63-45FB-53B6-918693C1D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" y="4279"/>
            <a:ext cx="12173213" cy="68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71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ABF3C4-667B-FCB9-EE76-9A54EC5603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63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71AF6F-4FD6-02C2-5225-2E2A672943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0677EF-EC6F-41B7-DD16-44BF3FD7A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83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2E256-2DC3-58EF-F77B-3FD03D5FC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7EF1BA-8177-AAB2-A72E-0346260F03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A6AB7A-F4DD-502C-C61A-A097358CDD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90B742-5E13-7C9B-71AD-8819D8556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371021-9BBD-0F7F-B559-8B83EF1A4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809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CE385-7B57-2875-426E-05CAC0440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CDF9DC-B51F-D7CE-D56A-AAB1165889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786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26E69-7D41-52FF-4F1A-87273F9D9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F63334-149E-9C8B-9B39-D84A35ACA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803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BA706D-1145-60DC-26D3-4C368A8CF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7730AA-D0E7-C8A9-21F7-F6CC267119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39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CD3822-55C4-4C50-C220-6169EF9B7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2BF13-2787-84BB-A044-AD9A16CDB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25716F-2A8B-D77F-D5C3-B40F8C42DC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93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G">
            <a:hlinkClick r:id="" action="ppaction://media"/>
            <a:extLst>
              <a:ext uri="{FF2B5EF4-FFF2-40B4-BE49-F238E27FC236}">
                <a16:creationId xmlns:a16="http://schemas.microsoft.com/office/drawing/2014/main" id="{17FC0814-E5EF-13EE-CE8A-EEF5FD567D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91123"/>
            <a:ext cx="12190223" cy="704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38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04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TR">
            <a:hlinkClick r:id="" action="ppaction://media"/>
            <a:extLst>
              <a:ext uri="{FF2B5EF4-FFF2-40B4-BE49-F238E27FC236}">
                <a16:creationId xmlns:a16="http://schemas.microsoft.com/office/drawing/2014/main" id="{E7D767B7-7F5B-5D4F-258B-D3E08D8627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</TotalTime>
  <Words>184</Words>
  <Application>Microsoft Office PowerPoint</Application>
  <PresentationFormat>Widescreen</PresentationFormat>
  <Paragraphs>40</Paragraphs>
  <Slides>26</Slides>
  <Notes>25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Bhagyashree Shah</cp:lastModifiedBy>
  <cp:revision>17</cp:revision>
  <dcterms:created xsi:type="dcterms:W3CDTF">2026-03-05T07:50:57Z</dcterms:created>
  <dcterms:modified xsi:type="dcterms:W3CDTF">2026-03-17T13:16:20Z</dcterms:modified>
</cp:coreProperties>
</file>